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64" r:id="rId6"/>
    <p:sldId id="265" r:id="rId7"/>
    <p:sldId id="266" r:id="rId8"/>
    <p:sldId id="267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CD8DB-4643-43FB-A4C6-D11BEE96FCA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93A3D-AAB7-44E6-AA48-3699EB645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CD8DB-4643-43FB-A4C6-D11BEE96FCA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93A3D-AAB7-44E6-AA48-3699EB645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CD8DB-4643-43FB-A4C6-D11BEE96FCA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93A3D-AAB7-44E6-AA48-3699EB645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CD8DB-4643-43FB-A4C6-D11BEE96FCA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93A3D-AAB7-44E6-AA48-3699EB645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CD8DB-4643-43FB-A4C6-D11BEE96FCA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93A3D-AAB7-44E6-AA48-3699EB645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CD8DB-4643-43FB-A4C6-D11BEE96FCA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93A3D-AAB7-44E6-AA48-3699EB645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CD8DB-4643-43FB-A4C6-D11BEE96FCA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93A3D-AAB7-44E6-AA48-3699EB645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CD8DB-4643-43FB-A4C6-D11BEE96FCA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93A3D-AAB7-44E6-AA48-3699EB645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CD8DB-4643-43FB-A4C6-D11BEE96FCA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93A3D-AAB7-44E6-AA48-3699EB645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CD8DB-4643-43FB-A4C6-D11BEE96FCA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93A3D-AAB7-44E6-AA48-3699EB645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CD8DB-4643-43FB-A4C6-D11BEE96FCA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93A3D-AAB7-44E6-AA48-3699EB645E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ECD8DB-4643-43FB-A4C6-D11BEE96FCA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1593A3D-AAB7-44E6-AA48-3699EB645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2071678"/>
            <a:ext cx="8183880" cy="271464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«Механизмы взаимодействия организаторов православного отдыха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с органами местного самоуправления»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ахта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4762500" cy="2971800"/>
          </a:xfrm>
          <a:prstGeom prst="rect">
            <a:avLst/>
          </a:prstGeom>
        </p:spPr>
      </p:pic>
      <p:pic>
        <p:nvPicPr>
          <p:cNvPr id="4" name="Рисунок 3" descr="вахта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3429000"/>
            <a:ext cx="47625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хта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857232"/>
            <a:ext cx="3214710" cy="5151779"/>
          </a:xfrm>
          <a:prstGeom prst="rect">
            <a:avLst/>
          </a:prstGeom>
        </p:spPr>
      </p:pic>
      <p:pic>
        <p:nvPicPr>
          <p:cNvPr id="3" name="Рисунок 2" descr="вахта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4357694"/>
            <a:ext cx="3286116" cy="2050536"/>
          </a:xfrm>
          <a:prstGeom prst="rect">
            <a:avLst/>
          </a:prstGeom>
        </p:spPr>
      </p:pic>
      <p:pic>
        <p:nvPicPr>
          <p:cNvPr id="4" name="Рисунок 3" descr="вахта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7166"/>
            <a:ext cx="3068154" cy="19145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8572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Курсы горной подготовки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orlenok07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500438"/>
            <a:ext cx="4762500" cy="2971800"/>
          </a:xfrm>
          <a:prstGeom prst="rect">
            <a:avLst/>
          </a:prstGeom>
        </p:spPr>
      </p:pic>
      <p:pic>
        <p:nvPicPr>
          <p:cNvPr id="5" name="Рисунок 4" descr="orlenok06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285860"/>
            <a:ext cx="47625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rlenok07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4762500" cy="2971800"/>
          </a:xfrm>
          <a:prstGeom prst="rect">
            <a:avLst/>
          </a:prstGeom>
        </p:spPr>
      </p:pic>
      <p:pic>
        <p:nvPicPr>
          <p:cNvPr id="4" name="Рисунок 3" descr="orlenok07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429000"/>
            <a:ext cx="47625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9286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Пеший поход в Карелии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карелия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714488"/>
            <a:ext cx="6296619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елия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429000"/>
            <a:ext cx="4762500" cy="2971800"/>
          </a:xfrm>
          <a:prstGeom prst="rect">
            <a:avLst/>
          </a:prstGeom>
        </p:spPr>
      </p:pic>
      <p:pic>
        <p:nvPicPr>
          <p:cNvPr id="4" name="Рисунок 3" descr="карелия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04"/>
            <a:ext cx="47625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533400"/>
            <a:ext cx="81280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642918"/>
            <a:ext cx="8207404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1571612"/>
            <a:ext cx="8183880" cy="221457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Спасибо за внимание!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431800"/>
            <a:ext cx="8128000" cy="599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3"/>
            <a:ext cx="4643470" cy="3095647"/>
          </a:xfrm>
          <a:prstGeom prst="rect">
            <a:avLst/>
          </a:prstGeom>
        </p:spPr>
      </p:pic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571876"/>
            <a:ext cx="428625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Православный слет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в МУ «ДЮОЦ «Мечта»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мечта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500173"/>
            <a:ext cx="7143800" cy="44577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ечта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4762500" cy="2971800"/>
          </a:xfrm>
          <a:prstGeom prst="rect">
            <a:avLst/>
          </a:prstGeom>
        </p:spPr>
      </p:pic>
      <p:pic>
        <p:nvPicPr>
          <p:cNvPr id="4" name="Рисунок 3" descr="мечта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429000"/>
            <a:ext cx="47625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чта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500438"/>
            <a:ext cx="4762500" cy="2971800"/>
          </a:xfrm>
          <a:prstGeom prst="rect">
            <a:avLst/>
          </a:prstGeom>
        </p:spPr>
      </p:pic>
      <p:pic>
        <p:nvPicPr>
          <p:cNvPr id="3" name="Рисунок 2" descr="меч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04"/>
            <a:ext cx="47625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чта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4762500" cy="2971800"/>
          </a:xfrm>
          <a:prstGeom prst="rect">
            <a:avLst/>
          </a:prstGeom>
        </p:spPr>
      </p:pic>
      <p:pic>
        <p:nvPicPr>
          <p:cNvPr id="3" name="Рисунок 2" descr="зима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429000"/>
            <a:ext cx="47625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Вахта памяти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вах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429000"/>
            <a:ext cx="47625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вахта 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214422"/>
            <a:ext cx="4464875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</TotalTime>
  <Words>21</Words>
  <Application>Microsoft Office PowerPoint</Application>
  <PresentationFormat>Экран (4:3)</PresentationFormat>
  <Paragraphs>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«Механизмы взаимодействия организаторов православного отдыха  с органами местного самоуправления»</vt:lpstr>
      <vt:lpstr>Слайд 2</vt:lpstr>
      <vt:lpstr>Слайд 3</vt:lpstr>
      <vt:lpstr>Слайд 4</vt:lpstr>
      <vt:lpstr>Православный слет  в МУ «ДЮОЦ «Мечта»</vt:lpstr>
      <vt:lpstr>Слайд 6</vt:lpstr>
      <vt:lpstr>Слайд 7</vt:lpstr>
      <vt:lpstr>Слайд 8</vt:lpstr>
      <vt:lpstr>Вахта памяти</vt:lpstr>
      <vt:lpstr>Слайд 10</vt:lpstr>
      <vt:lpstr>Слайд 11</vt:lpstr>
      <vt:lpstr>Курсы горной подготовки</vt:lpstr>
      <vt:lpstr>Слайд 13</vt:lpstr>
      <vt:lpstr>Пеший поход в Карелии</vt:lpstr>
      <vt:lpstr>Слайд 15</vt:lpstr>
      <vt:lpstr>Слайд 16</vt:lpstr>
      <vt:lpstr>Слайд 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«Механизмы взаимодействия организаторов православного отдыха  с органами местного самоуправления»</dc:title>
  <dc:creator>user</dc:creator>
  <cp:lastModifiedBy>user</cp:lastModifiedBy>
  <cp:revision>3</cp:revision>
  <dcterms:created xsi:type="dcterms:W3CDTF">2014-04-25T10:57:12Z</dcterms:created>
  <dcterms:modified xsi:type="dcterms:W3CDTF">2014-04-28T05:33:29Z</dcterms:modified>
</cp:coreProperties>
</file>